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17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77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75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7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74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70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41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72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51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8502-56D7-4DB4-B927-095D091521D5}" type="datetimeFigureOut">
              <a:rPr kumimoji="1" lang="ja-JP" altLang="en-US" smtClean="0"/>
              <a:t>2014/8/23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F40A-9741-4F7F-A598-313564869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07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wmf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251520" y="892363"/>
            <a:ext cx="2736304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47543"/>
              </p:ext>
            </p:extLst>
          </p:nvPr>
        </p:nvGraphicFramePr>
        <p:xfrm>
          <a:off x="-31315" y="0"/>
          <a:ext cx="4675323" cy="56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JSPOP文字作成ﾂｰﾙ" r:id="rId3" imgW="5094720" imgH="615960" progId="JS.GraphicText.1">
                  <p:embed/>
                </p:oleObj>
              </mc:Choice>
              <mc:Fallback>
                <p:oleObj name="JSPOP文字作成ﾂｰﾙ" r:id="rId3" imgW="5094720" imgH="615960" progId="JS.GraphicTex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1315" y="0"/>
                        <a:ext cx="4675323" cy="565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788024" y="28764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つくりかた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27691" y="458937"/>
            <a:ext cx="9028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ケース</a:t>
            </a:r>
            <a:endParaRPr lang="ja-JP" alt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7691" y="3606139"/>
            <a:ext cx="9492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パズル</a:t>
            </a:r>
            <a:endParaRPr lang="ja-JP" alt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C:\Users\dai\Desktop\140823_072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5" y="1350405"/>
            <a:ext cx="1232565" cy="4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i\Desktop\2014\0823\140823_0722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5" y="2189555"/>
            <a:ext cx="1347620" cy="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17901" y="1139187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木工ボンドをぬります（赤いところ）</a:t>
            </a:r>
            <a:endParaRPr kumimoji="1" lang="ja-JP" altLang="en-US" sz="105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7901" y="1935639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組み立ててゴムをまいてかわかします</a:t>
            </a:r>
            <a:endParaRPr kumimoji="1" lang="ja-JP" altLang="en-US" sz="105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337" y="3180262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直角をかくにん</a:t>
            </a:r>
            <a:endParaRPr kumimoji="1" lang="ja-JP" altLang="en-US" sz="105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20167" y="2416261"/>
            <a:ext cx="601990" cy="2539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050" dirty="0"/>
              <a:t>スコヤ</a:t>
            </a:r>
            <a:endParaRPr kumimoji="1" lang="ja-JP" altLang="en-US" sz="105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1508066" y="5740190"/>
            <a:ext cx="406122" cy="1416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19"/>
          <p:cNvSpPr/>
          <p:nvPr/>
        </p:nvSpPr>
        <p:spPr>
          <a:xfrm>
            <a:off x="3203593" y="892363"/>
            <a:ext cx="2664297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99966" y="1139187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ハケ</a:t>
            </a:r>
            <a:r>
              <a:rPr lang="ja-JP" altLang="en-US" sz="1050" dirty="0" smtClean="0"/>
              <a:t>でぬります</a:t>
            </a:r>
            <a:r>
              <a:rPr kumimoji="1" lang="ja-JP" altLang="en-US" sz="1050" dirty="0" smtClean="0"/>
              <a:t>（赤いところ）</a:t>
            </a:r>
            <a:endParaRPr kumimoji="1" lang="ja-JP" altLang="en-US" sz="105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63634" y="2670177"/>
            <a:ext cx="2304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err="1" smtClean="0"/>
              <a:t>ぬの</a:t>
            </a:r>
            <a:r>
              <a:rPr kumimoji="1" lang="ja-JP" altLang="en-US" sz="1050" dirty="0" smtClean="0"/>
              <a:t>で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ふきとって</a:t>
            </a:r>
            <a:endParaRPr lang="en-US" altLang="ja-JP" sz="1050" dirty="0" smtClean="0"/>
          </a:p>
          <a:p>
            <a:r>
              <a:rPr kumimoji="1" lang="ja-JP" altLang="en-US" sz="1050" dirty="0"/>
              <a:t>色</a:t>
            </a:r>
            <a:r>
              <a:rPr kumimoji="1" lang="ja-JP" altLang="en-US" sz="1050" dirty="0" smtClean="0"/>
              <a:t>をちょうせい</a:t>
            </a:r>
            <a:endParaRPr kumimoji="1" lang="ja-JP" altLang="en-US" sz="105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02232" y="1534047"/>
            <a:ext cx="721896" cy="41549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/>
              <a:t>ぬるのは</a:t>
            </a:r>
            <a:endParaRPr kumimoji="1" lang="en-US" altLang="ja-JP" sz="1050" dirty="0" smtClean="0"/>
          </a:p>
          <a:p>
            <a:pPr algn="ctr"/>
            <a:r>
              <a:rPr lang="ja-JP" altLang="en-US" sz="1050" dirty="0"/>
              <a:t>わくだけ</a:t>
            </a:r>
            <a:endParaRPr kumimoji="1" lang="ja-JP" altLang="en-US" sz="1050" dirty="0"/>
          </a:p>
        </p:txBody>
      </p:sp>
      <p:sp>
        <p:nvSpPr>
          <p:cNvPr id="28" name="正方形/長方形 27"/>
          <p:cNvSpPr/>
          <p:nvPr/>
        </p:nvSpPr>
        <p:spPr>
          <a:xfrm>
            <a:off x="3835812" y="748347"/>
            <a:ext cx="143002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とそう</a:t>
            </a:r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6133142" y="923773"/>
            <a:ext cx="2664297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67876" y="1392378"/>
            <a:ext cx="2304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お湯であたため</a:t>
            </a:r>
            <a:endParaRPr kumimoji="1" lang="en-US" altLang="ja-JP" sz="1050" dirty="0" smtClean="0"/>
          </a:p>
          <a:p>
            <a:r>
              <a:rPr lang="ja-JP" altLang="en-US" sz="1050" dirty="0"/>
              <a:t>やわらかく</a:t>
            </a:r>
            <a:r>
              <a:rPr lang="ja-JP" altLang="en-US" sz="1050" dirty="0" smtClean="0"/>
              <a:t>します</a:t>
            </a:r>
            <a:endParaRPr lang="en-US" altLang="ja-JP" sz="1050" dirty="0" smtClean="0"/>
          </a:p>
          <a:p>
            <a:r>
              <a:rPr kumimoji="1" lang="ja-JP" altLang="en-US" sz="1050" dirty="0" smtClean="0"/>
              <a:t>（先生といっしょに）</a:t>
            </a:r>
            <a:endParaRPr kumimoji="1" lang="ja-JP" altLang="en-US" sz="1050" dirty="0"/>
          </a:p>
        </p:txBody>
      </p:sp>
      <p:sp>
        <p:nvSpPr>
          <p:cNvPr id="37" name="正方形/長方形 36"/>
          <p:cNvSpPr/>
          <p:nvPr/>
        </p:nvSpPr>
        <p:spPr>
          <a:xfrm>
            <a:off x="6704994" y="770884"/>
            <a:ext cx="143002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カバー</a:t>
            </a:r>
            <a:endParaRPr kumimoji="1" lang="ja-JP" altLang="en-US" dirty="0"/>
          </a:p>
        </p:txBody>
      </p:sp>
      <p:pic>
        <p:nvPicPr>
          <p:cNvPr id="1032" name="Picture 8" descr="C:\Users\dai\Desktop\2014\0823\140823_0743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74" y="1415640"/>
            <a:ext cx="1256134" cy="10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直線矢印コネクタ 26"/>
          <p:cNvCxnSpPr>
            <a:stCxn id="26" idx="1"/>
          </p:cNvCxnSpPr>
          <p:nvPr/>
        </p:nvCxnSpPr>
        <p:spPr>
          <a:xfrm flipH="1">
            <a:off x="4454109" y="1741796"/>
            <a:ext cx="548123" cy="1938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Users\dai\Desktop\2014\0823\140823_0743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51" y="2295414"/>
            <a:ext cx="1107940" cy="99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i\Desktop\2014\0823\140823_0742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04" y="1139187"/>
            <a:ext cx="1011783" cy="11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i\Desktop\2014\0823\140823_0724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49" y="2174982"/>
            <a:ext cx="1691150" cy="12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7991872" y="2381636"/>
            <a:ext cx="9006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かたに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はめこんで</a:t>
            </a:r>
            <a:endParaRPr lang="en-US" altLang="ja-JP" sz="1050" dirty="0" smtClean="0"/>
          </a:p>
          <a:p>
            <a:r>
              <a:rPr lang="ja-JP" altLang="en-US" sz="1050" dirty="0"/>
              <a:t>形</a:t>
            </a:r>
            <a:r>
              <a:rPr kumimoji="1" lang="ja-JP" altLang="en-US" sz="1050" dirty="0" smtClean="0"/>
              <a:t>をつくり</a:t>
            </a:r>
            <a:endParaRPr kumimoji="1" lang="en-US" altLang="ja-JP" sz="1050" dirty="0" smtClean="0"/>
          </a:p>
          <a:p>
            <a:r>
              <a:rPr lang="ja-JP" altLang="en-US" sz="1050" dirty="0"/>
              <a:t>最後に</a:t>
            </a:r>
            <a:endParaRPr kumimoji="1" lang="en-US" altLang="ja-JP" sz="1050" dirty="0" smtClean="0"/>
          </a:p>
          <a:p>
            <a:r>
              <a:rPr lang="ja-JP" altLang="en-US" sz="1050" dirty="0"/>
              <a:t>ビニール</a:t>
            </a:r>
            <a:r>
              <a:rPr lang="ja-JP" altLang="en-US" sz="1050" dirty="0" smtClean="0"/>
              <a:t>を</a:t>
            </a:r>
            <a:endParaRPr lang="en-US" altLang="ja-JP" sz="1050" dirty="0" smtClean="0"/>
          </a:p>
          <a:p>
            <a:r>
              <a:rPr lang="ja-JP" altLang="en-US" sz="1050" dirty="0"/>
              <a:t>はずす</a:t>
            </a:r>
            <a:endParaRPr kumimoji="1" lang="ja-JP" altLang="en-US" sz="1050" dirty="0"/>
          </a:p>
        </p:txBody>
      </p:sp>
      <p:sp>
        <p:nvSpPr>
          <p:cNvPr id="45" name="角丸四角形 44"/>
          <p:cNvSpPr/>
          <p:nvPr/>
        </p:nvSpPr>
        <p:spPr>
          <a:xfrm>
            <a:off x="222721" y="4120389"/>
            <a:ext cx="4270122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25750" y="3984895"/>
            <a:ext cx="143002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せつだん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1120930" y="748347"/>
            <a:ext cx="143002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くみたて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4640547" y="4108934"/>
            <a:ext cx="2664297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736920" y="4381207"/>
            <a:ext cx="2304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パズル</a:t>
            </a:r>
            <a:r>
              <a:rPr lang="ja-JP" altLang="en-US" sz="1050" dirty="0" smtClean="0"/>
              <a:t>は「みつロウ ワックス」で</a:t>
            </a:r>
            <a:endParaRPr lang="en-US" altLang="ja-JP" sz="1050" dirty="0" smtClean="0"/>
          </a:p>
          <a:p>
            <a:r>
              <a:rPr kumimoji="1" lang="ja-JP" altLang="en-US" sz="1050" dirty="0" smtClean="0"/>
              <a:t>とそうします</a:t>
            </a:r>
            <a:endParaRPr kumimoji="1" lang="ja-JP" altLang="en-US" sz="1050" dirty="0"/>
          </a:p>
        </p:txBody>
      </p:sp>
      <p:sp>
        <p:nvSpPr>
          <p:cNvPr id="51" name="正方形/長方形 50"/>
          <p:cNvSpPr/>
          <p:nvPr/>
        </p:nvSpPr>
        <p:spPr>
          <a:xfrm>
            <a:off x="5272766" y="3964918"/>
            <a:ext cx="143002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とそう</a:t>
            </a:r>
            <a:endParaRPr kumimoji="1" lang="ja-JP" altLang="en-US" dirty="0"/>
          </a:p>
        </p:txBody>
      </p:sp>
      <p:pic>
        <p:nvPicPr>
          <p:cNvPr id="1036" name="Picture 12" descr="C:\Users\dai\Desktop\2014\0823\140823_0726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9" y="4919846"/>
            <a:ext cx="1564928" cy="164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テキスト ボックス 55"/>
          <p:cNvSpPr txBox="1"/>
          <p:nvPr/>
        </p:nvSpPr>
        <p:spPr>
          <a:xfrm>
            <a:off x="408665" y="4451262"/>
            <a:ext cx="15163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クランプ</a:t>
            </a:r>
            <a:r>
              <a:rPr lang="ja-JP" altLang="en-US" sz="1050" dirty="0" smtClean="0"/>
              <a:t>でとめて，</a:t>
            </a:r>
            <a:endParaRPr lang="en-US" altLang="ja-JP" sz="1050" dirty="0" smtClean="0"/>
          </a:p>
          <a:p>
            <a:r>
              <a:rPr lang="ja-JP" altLang="en-US" sz="1050" dirty="0" smtClean="0"/>
              <a:t>まっすぐひきます</a:t>
            </a:r>
            <a:endParaRPr kumimoji="1" lang="ja-JP" altLang="en-US" sz="105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984216" y="6309169"/>
            <a:ext cx="662617" cy="2539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/>
              <a:t>クランプ</a:t>
            </a:r>
            <a:endParaRPr kumimoji="1" lang="ja-JP" altLang="en-US" sz="1050" dirty="0"/>
          </a:p>
        </p:txBody>
      </p:sp>
      <p:cxnSp>
        <p:nvCxnSpPr>
          <p:cNvPr id="58" name="直線矢印コネクタ 57"/>
          <p:cNvCxnSpPr/>
          <p:nvPr/>
        </p:nvCxnSpPr>
        <p:spPr>
          <a:xfrm flipH="1">
            <a:off x="1835940" y="2524309"/>
            <a:ext cx="405945" cy="160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57" idx="1"/>
          </p:cNvCxnSpPr>
          <p:nvPr/>
        </p:nvCxnSpPr>
        <p:spPr>
          <a:xfrm flipH="1" flipV="1">
            <a:off x="1524404" y="5945776"/>
            <a:ext cx="459812" cy="4903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2116326" y="4342489"/>
            <a:ext cx="2304256" cy="1061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 smtClean="0"/>
              <a:t>のこぎりの刃を全部つかう</a:t>
            </a:r>
            <a:endParaRPr kumimoji="1" lang="en-US" altLang="ja-JP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 dirty="0"/>
              <a:t>刃</a:t>
            </a:r>
            <a:r>
              <a:rPr lang="ja-JP" altLang="en-US" sz="1050" dirty="0" smtClean="0"/>
              <a:t>をねかして，左右にはかたむけない</a:t>
            </a:r>
            <a:endParaRPr lang="en-US" altLang="ja-JP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 smtClean="0"/>
              <a:t>切り始め・切り終わりはゆっくりと</a:t>
            </a:r>
            <a:endParaRPr kumimoji="1" lang="en-US" altLang="ja-JP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 smtClean="0"/>
              <a:t>えん</a:t>
            </a:r>
            <a:r>
              <a:rPr kumimoji="1" lang="ja-JP" altLang="en-US" sz="1050" dirty="0" err="1" smtClean="0"/>
              <a:t>ぴつの</a:t>
            </a:r>
            <a:r>
              <a:rPr lang="ja-JP" altLang="en-US" sz="1050" dirty="0"/>
              <a:t>線</a:t>
            </a:r>
            <a:r>
              <a:rPr lang="ja-JP" altLang="en-US" sz="1050" dirty="0" smtClean="0"/>
              <a:t>がうすく（線の半分）残るのが最高に上手</a:t>
            </a:r>
            <a:endParaRPr kumimoji="1" lang="ja-JP" altLang="en-US" sz="1050" dirty="0"/>
          </a:p>
        </p:txBody>
      </p:sp>
      <p:pic>
        <p:nvPicPr>
          <p:cNvPr id="1038" name="Picture 14" descr="C:\Users\dai\Desktop\2014\0823\140823_08071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89" y="5466981"/>
            <a:ext cx="880944" cy="11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テキスト ボックス 64"/>
          <p:cNvSpPr txBox="1"/>
          <p:nvPr/>
        </p:nvSpPr>
        <p:spPr>
          <a:xfrm>
            <a:off x="2308989" y="5633229"/>
            <a:ext cx="15163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ここだけは</a:t>
            </a:r>
            <a:endParaRPr kumimoji="1" lang="en-US" altLang="ja-JP" sz="1050" dirty="0" smtClean="0"/>
          </a:p>
          <a:p>
            <a:r>
              <a:rPr lang="ja-JP" altLang="en-US" sz="1050" dirty="0"/>
              <a:t>木工</a:t>
            </a:r>
            <a:r>
              <a:rPr lang="ja-JP" altLang="en-US" sz="1050" dirty="0" smtClean="0"/>
              <a:t>万力で</a:t>
            </a:r>
            <a:endParaRPr lang="en-US" altLang="ja-JP" sz="1050" dirty="0" smtClean="0"/>
          </a:p>
          <a:p>
            <a:r>
              <a:rPr kumimoji="1" lang="ja-JP" altLang="en-US" sz="1050" dirty="0"/>
              <a:t>たて</a:t>
            </a:r>
            <a:r>
              <a:rPr kumimoji="1" lang="ja-JP" altLang="en-US" sz="1050" dirty="0" smtClean="0"/>
              <a:t>にとりつけ</a:t>
            </a:r>
            <a:endParaRPr kumimoji="1" lang="ja-JP" altLang="en-US" sz="105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851833" y="6506356"/>
            <a:ext cx="720080" cy="2539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050" dirty="0" smtClean="0"/>
              <a:t>木工万力</a:t>
            </a:r>
            <a:endParaRPr kumimoji="1" lang="ja-JP" altLang="en-US" sz="1050" dirty="0"/>
          </a:p>
        </p:txBody>
      </p:sp>
      <p:cxnSp>
        <p:nvCxnSpPr>
          <p:cNvPr id="67" name="直線矢印コネクタ 66"/>
          <p:cNvCxnSpPr/>
          <p:nvPr/>
        </p:nvCxnSpPr>
        <p:spPr>
          <a:xfrm flipV="1">
            <a:off x="3072168" y="6261180"/>
            <a:ext cx="340556" cy="2451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C:\Users\dai\Desktop\2014\0823\140823_07530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06" y="4838695"/>
            <a:ext cx="1826171" cy="11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テキスト ボックス 70"/>
          <p:cNvSpPr txBox="1"/>
          <p:nvPr/>
        </p:nvSpPr>
        <p:spPr>
          <a:xfrm>
            <a:off x="4820567" y="6153631"/>
            <a:ext cx="2304256" cy="253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 smtClean="0"/>
              <a:t>うすくのばすのがコツです</a:t>
            </a:r>
            <a:endParaRPr kumimoji="1" lang="en-US" altLang="ja-JP" sz="1050" dirty="0" smtClean="0"/>
          </a:p>
        </p:txBody>
      </p:sp>
      <p:pic>
        <p:nvPicPr>
          <p:cNvPr id="1040" name="Picture 16" descr="C:\Users\dai\Desktop\2014\0823\140823_07124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80" y="3984895"/>
            <a:ext cx="1535658" cy="11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dai\Desktop\2014\0823\140823_08164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80" y="5156864"/>
            <a:ext cx="1507482" cy="12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7486423" y="6407547"/>
            <a:ext cx="152157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安全第一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398694" y="3339021"/>
            <a:ext cx="2304256" cy="4154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 dirty="0" smtClean="0"/>
              <a:t>とそうはケース</a:t>
            </a:r>
            <a:r>
              <a:rPr lang="ja-JP" altLang="en-US" sz="1050" dirty="0"/>
              <a:t>の</a:t>
            </a:r>
            <a:r>
              <a:rPr lang="ja-JP" altLang="en-US" sz="1050" dirty="0" smtClean="0"/>
              <a:t>時も「使いすての</a:t>
            </a:r>
            <a:r>
              <a:rPr lang="ja-JP" altLang="en-US" sz="1050" dirty="0" err="1" smtClean="0"/>
              <a:t>てぶくろ</a:t>
            </a:r>
            <a:r>
              <a:rPr lang="ja-JP" altLang="en-US" sz="1050" dirty="0" smtClean="0"/>
              <a:t>」を使って下さい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5347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151</Words>
  <Application>Microsoft Office PowerPoint</Application>
  <PresentationFormat>画面に合わせる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Office ​​テーマ</vt:lpstr>
      <vt:lpstr>JSPOP文字作成ﾂｰﾙ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</dc:creator>
  <cp:lastModifiedBy>dai</cp:lastModifiedBy>
  <cp:revision>10</cp:revision>
  <cp:lastPrinted>2014-08-22T23:28:17Z</cp:lastPrinted>
  <dcterms:created xsi:type="dcterms:W3CDTF">2014-08-22T22:19:51Z</dcterms:created>
  <dcterms:modified xsi:type="dcterms:W3CDTF">2014-08-23T00:30:29Z</dcterms:modified>
</cp:coreProperties>
</file>